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6" r:id="rId1"/>
  </p:sldMasterIdLst>
  <p:notesMasterIdLst>
    <p:notesMasterId r:id="rId8"/>
  </p:notesMasterIdLst>
  <p:handoutMasterIdLst>
    <p:handoutMasterId r:id="rId9"/>
  </p:handoutMasterIdLst>
  <p:sldIdLst>
    <p:sldId id="294" r:id="rId2"/>
    <p:sldId id="298" r:id="rId3"/>
    <p:sldId id="299" r:id="rId4"/>
    <p:sldId id="300" r:id="rId5"/>
    <p:sldId id="301" r:id="rId6"/>
    <p:sldId id="302" r:id="rId7"/>
  </p:sldIdLst>
  <p:sldSz cx="9144000" cy="6858000" type="screen4x3"/>
  <p:notesSz cx="7315200" cy="9601200"/>
  <p:defaultTextStyle>
    <a:defPPr>
      <a:defRPr lang="en-US"/>
    </a:defPPr>
    <a:lvl1pPr algn="ctr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66FF66"/>
    <a:srgbClr val="66FF33"/>
    <a:srgbClr val="339966"/>
    <a:srgbClr val="99FFCC"/>
    <a:srgbClr val="00CC00"/>
    <a:srgbClr val="996600"/>
    <a:srgbClr val="FF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43" autoAdjust="0"/>
  </p:normalViewPr>
  <p:slideViewPr>
    <p:cSldViewPr>
      <p:cViewPr>
        <p:scale>
          <a:sx n="78" d="100"/>
          <a:sy n="78" d="100"/>
        </p:scale>
        <p:origin x="-845" y="29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10377"/>
    </p:cViewPr>
  </p:sorterViewPr>
  <p:notesViewPr>
    <p:cSldViewPr>
      <p:cViewPr varScale="1">
        <p:scale>
          <a:sx n="54" d="100"/>
          <a:sy n="54" d="100"/>
        </p:scale>
        <p:origin x="-1740" y="-96"/>
      </p:cViewPr>
      <p:guideLst>
        <p:guide orient="horz" pos="3024"/>
        <p:guide pos="230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1825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192" tIns="48596" rIns="97192" bIns="48596" numCol="1" anchor="t" anchorCtr="0" compatLnSpc="1">
            <a:prstTxWarp prst="textNoShape">
              <a:avLst/>
            </a:prstTxWarp>
          </a:bodyPr>
          <a:lstStyle>
            <a:lvl1pPr algn="l" defTabSz="973138" eaLnBrk="1" hangingPunct="1">
              <a:spcBef>
                <a:spcPct val="0"/>
              </a:spcBef>
              <a:defRPr sz="1300" b="0">
                <a:latin typeface="Arial" pitchFamily="34" charset="0"/>
              </a:defRPr>
            </a:lvl1pPr>
          </a:lstStyle>
          <a:p>
            <a:endParaRPr lang="es-CO"/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1788" y="0"/>
            <a:ext cx="3171825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192" tIns="48596" rIns="97192" bIns="48596" numCol="1" anchor="t" anchorCtr="0" compatLnSpc="1">
            <a:prstTxWarp prst="textNoShape">
              <a:avLst/>
            </a:prstTxWarp>
          </a:bodyPr>
          <a:lstStyle>
            <a:lvl1pPr algn="r" defTabSz="973138" eaLnBrk="1" hangingPunct="1">
              <a:spcBef>
                <a:spcPct val="0"/>
              </a:spcBef>
              <a:defRPr sz="1300" b="0">
                <a:latin typeface="Arial" pitchFamily="34" charset="0"/>
              </a:defRPr>
            </a:lvl1pPr>
          </a:lstStyle>
          <a:p>
            <a:endParaRPr lang="es-CO"/>
          </a:p>
        </p:txBody>
      </p:sp>
      <p:sp>
        <p:nvSpPr>
          <p:cNvPr id="193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0"/>
            <a:ext cx="3171825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192" tIns="48596" rIns="97192" bIns="48596" numCol="1" anchor="b" anchorCtr="0" compatLnSpc="1">
            <a:prstTxWarp prst="textNoShape">
              <a:avLst/>
            </a:prstTxWarp>
          </a:bodyPr>
          <a:lstStyle>
            <a:lvl1pPr algn="l" defTabSz="973138" eaLnBrk="1" hangingPunct="1">
              <a:spcBef>
                <a:spcPct val="0"/>
              </a:spcBef>
              <a:defRPr sz="1300" b="0">
                <a:latin typeface="Arial" pitchFamily="34" charset="0"/>
              </a:defRPr>
            </a:lvl1pPr>
          </a:lstStyle>
          <a:p>
            <a:endParaRPr lang="es-CO"/>
          </a:p>
        </p:txBody>
      </p:sp>
      <p:sp>
        <p:nvSpPr>
          <p:cNvPr id="193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1788" y="9118600"/>
            <a:ext cx="3171825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192" tIns="48596" rIns="97192" bIns="48596" numCol="1" anchor="b" anchorCtr="0" compatLnSpc="1">
            <a:prstTxWarp prst="textNoShape">
              <a:avLst/>
            </a:prstTxWarp>
          </a:bodyPr>
          <a:lstStyle>
            <a:lvl1pPr algn="r" defTabSz="973138" eaLnBrk="1" hangingPunct="1">
              <a:spcBef>
                <a:spcPct val="0"/>
              </a:spcBef>
              <a:defRPr sz="1300" b="0">
                <a:latin typeface="Arial" pitchFamily="34" charset="0"/>
              </a:defRPr>
            </a:lvl1pPr>
          </a:lstStyle>
          <a:p>
            <a:fld id="{7CCE6514-83A4-4977-AE8F-5AB2A5250CAB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12115540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1825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192" tIns="48596" rIns="97192" bIns="48596" numCol="1" anchor="t" anchorCtr="0" compatLnSpc="1">
            <a:prstTxWarp prst="textNoShape">
              <a:avLst/>
            </a:prstTxWarp>
          </a:bodyPr>
          <a:lstStyle>
            <a:lvl1pPr algn="l" defTabSz="973138" eaLnBrk="1" hangingPunct="1">
              <a:spcBef>
                <a:spcPct val="0"/>
              </a:spcBef>
              <a:defRPr sz="1300" b="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1788" y="0"/>
            <a:ext cx="3171825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192" tIns="48596" rIns="97192" bIns="48596" numCol="1" anchor="t" anchorCtr="0" compatLnSpc="1">
            <a:prstTxWarp prst="textNoShape">
              <a:avLst/>
            </a:prstTxWarp>
          </a:bodyPr>
          <a:lstStyle>
            <a:lvl1pPr algn="r" defTabSz="973138" eaLnBrk="1" hangingPunct="1">
              <a:spcBef>
                <a:spcPct val="0"/>
              </a:spcBef>
              <a:defRPr sz="1300" b="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5713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3112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192" tIns="48596" rIns="97192" bIns="485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1825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192" tIns="48596" rIns="97192" bIns="48596" numCol="1" anchor="b" anchorCtr="0" compatLnSpc="1">
            <a:prstTxWarp prst="textNoShape">
              <a:avLst/>
            </a:prstTxWarp>
          </a:bodyPr>
          <a:lstStyle>
            <a:lvl1pPr algn="l" defTabSz="973138" eaLnBrk="1" hangingPunct="1">
              <a:spcBef>
                <a:spcPct val="0"/>
              </a:spcBef>
              <a:defRPr sz="1300" b="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1788" y="9118600"/>
            <a:ext cx="3171825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192" tIns="48596" rIns="97192" bIns="48596" numCol="1" anchor="b" anchorCtr="0" compatLnSpc="1">
            <a:prstTxWarp prst="textNoShape">
              <a:avLst/>
            </a:prstTxWarp>
          </a:bodyPr>
          <a:lstStyle>
            <a:lvl1pPr algn="r" defTabSz="973138" eaLnBrk="1" hangingPunct="1">
              <a:spcBef>
                <a:spcPct val="0"/>
              </a:spcBef>
              <a:defRPr sz="1300" b="0">
                <a:latin typeface="Arial" pitchFamily="34" charset="0"/>
              </a:defRPr>
            </a:lvl1pPr>
          </a:lstStyle>
          <a:p>
            <a:fld id="{1D41065A-215F-4578-A591-5C9ED0E2294E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991400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C4DD2D-835C-4074-BA53-5E534FFFBB31}" type="slidenum">
              <a:rPr lang="en-US"/>
              <a:pPr/>
              <a:t>1</a:t>
            </a:fld>
            <a:endParaRPr lang="en-US"/>
          </a:p>
        </p:txBody>
      </p:sp>
      <p:sp>
        <p:nvSpPr>
          <p:cNvPr id="568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ln/>
        </p:spPr>
      </p:sp>
      <p:sp>
        <p:nvSpPr>
          <p:cNvPr id="568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s-ES" altLang="ja-JP" smtClean="0"/>
              <a:t>Haga clic para modificar el estilo de título del patrón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s-ES" altLang="ja-JP" smtClean="0"/>
              <a:t>Haga clic para modificar el estilo de subtítulo del patrón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endParaRPr lang="en-CA">
              <a:solidFill>
                <a:srgbClr val="FFFFFF"/>
              </a:solidFill>
            </a:endParaRPr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CA">
              <a:solidFill>
                <a:srgbClr val="FFFFFF"/>
              </a:solidFill>
            </a:endParaRPr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B2A297C8-15BD-46FF-832B-E641E2F43A17}" type="slidenum">
              <a:rPr lang="en-CA" smtClean="0">
                <a:solidFill>
                  <a:srgbClr val="FFFFFF"/>
                </a:solidFill>
              </a:rPr>
              <a:pPr/>
              <a:t>‹Nº›</a:t>
            </a:fld>
            <a:endParaRPr lang="en-CA">
              <a:solidFill>
                <a:srgbClr val="FFFFFF"/>
              </a:solidFill>
            </a:endParaRPr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s-ES" altLang="ja-JP" smtClean="0"/>
              <a:t>Haga clic para modificar el estilo de título del patrón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s-ES" altLang="ja-JP" smtClean="0"/>
              <a:t>Haga clic para modificar el estilo de texto del patrón</a:t>
            </a:r>
          </a:p>
          <a:p>
            <a:pPr lvl="1"/>
            <a:r>
              <a:rPr kumimoji="1" lang="es-ES" altLang="ja-JP" smtClean="0"/>
              <a:t>Segundo nivel</a:t>
            </a:r>
          </a:p>
          <a:p>
            <a:pPr lvl="2"/>
            <a:r>
              <a:rPr kumimoji="1" lang="es-ES" altLang="ja-JP" smtClean="0"/>
              <a:t>Tercer nivel</a:t>
            </a:r>
          </a:p>
          <a:p>
            <a:pPr lvl="3"/>
            <a:r>
              <a:rPr kumimoji="1" lang="es-ES" altLang="ja-JP" smtClean="0"/>
              <a:t>Cuarto nivel</a:t>
            </a:r>
          </a:p>
          <a:p>
            <a:pPr lvl="4"/>
            <a:r>
              <a:rPr kumimoji="1" lang="es-ES" altLang="ja-JP" smtClean="0"/>
              <a:t>Quinto nivel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endParaRPr lang="en-CA">
              <a:solidFill>
                <a:srgbClr val="FFFFFF"/>
              </a:solidFill>
            </a:endParaRPr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CA">
              <a:solidFill>
                <a:srgbClr val="FFFFFF"/>
              </a:solidFill>
            </a:endParaRPr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A7555C3B-775B-449F-8799-F9E516354593}" type="slidenum">
              <a:rPr lang="en-CA" smtClean="0">
                <a:solidFill>
                  <a:srgbClr val="FFFFFF"/>
                </a:solidFill>
              </a:rPr>
              <a:pPr/>
              <a:t>‹Nº›</a:t>
            </a:fld>
            <a:endParaRPr lang="en-CA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s-ES" altLang="ja-JP" smtClean="0"/>
              <a:t>Haga clic para modificar el estilo de título del patrón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s-ES" altLang="ja-JP" smtClean="0"/>
              <a:t>Haga clic para modificar el estilo de texto del patrón</a:t>
            </a:r>
          </a:p>
          <a:p>
            <a:pPr lvl="1"/>
            <a:r>
              <a:rPr kumimoji="1" lang="es-ES" altLang="ja-JP" smtClean="0"/>
              <a:t>Segundo nivel</a:t>
            </a:r>
          </a:p>
          <a:p>
            <a:pPr lvl="2"/>
            <a:r>
              <a:rPr kumimoji="1" lang="es-ES" altLang="ja-JP" smtClean="0"/>
              <a:t>Tercer nivel</a:t>
            </a:r>
          </a:p>
          <a:p>
            <a:pPr lvl="3"/>
            <a:r>
              <a:rPr kumimoji="1" lang="es-ES" altLang="ja-JP" smtClean="0"/>
              <a:t>Cuarto nivel</a:t>
            </a:r>
          </a:p>
          <a:p>
            <a:pPr lvl="4"/>
            <a:r>
              <a:rPr kumimoji="1" lang="es-ES" altLang="ja-JP" smtClean="0"/>
              <a:t>Quinto nivel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endParaRPr lang="en-CA">
              <a:solidFill>
                <a:srgbClr val="FFFFFF"/>
              </a:solidFill>
            </a:endParaRPr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CA">
              <a:solidFill>
                <a:srgbClr val="FFFFFF"/>
              </a:solidFill>
            </a:endParaRPr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5719768-F134-46B0-8307-349B4DE641C7}" type="slidenum">
              <a:rPr lang="en-CA" smtClean="0">
                <a:solidFill>
                  <a:srgbClr val="FFFFFF"/>
                </a:solidFill>
              </a:rPr>
              <a:pPr/>
              <a:t>‹Nº›</a:t>
            </a:fld>
            <a:endParaRPr lang="en-CA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s-ES" altLang="ja-JP" smtClean="0"/>
              <a:t>Haga clic para modificar el estilo de título del patrón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s-ES" altLang="ja-JP" smtClean="0"/>
              <a:t>Haga clic para modificar el estilo de subtítulo del patrón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ADD9-AC8E-4164-93C8-86EF44C3197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s-ES" altLang="ja-JP" smtClean="0"/>
              <a:t>Haga clic para modificar el estilo de título del patrón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s-ES" altLang="ja-JP" smtClean="0"/>
              <a:t>Haga clic para modificar el estilo de texto del patrón</a:t>
            </a:r>
          </a:p>
          <a:p>
            <a:pPr lvl="1"/>
            <a:r>
              <a:rPr kumimoji="1" lang="es-ES" altLang="ja-JP" smtClean="0"/>
              <a:t>Segundo nivel</a:t>
            </a:r>
          </a:p>
          <a:p>
            <a:pPr lvl="2"/>
            <a:r>
              <a:rPr kumimoji="1" lang="es-ES" altLang="ja-JP" smtClean="0"/>
              <a:t>Tercer nivel</a:t>
            </a:r>
          </a:p>
          <a:p>
            <a:pPr lvl="3"/>
            <a:r>
              <a:rPr kumimoji="1" lang="es-ES" altLang="ja-JP" smtClean="0"/>
              <a:t>Cuarto nivel</a:t>
            </a:r>
          </a:p>
          <a:p>
            <a:pPr lvl="4"/>
            <a:r>
              <a:rPr kumimoji="1" lang="es-ES" altLang="ja-JP" smtClean="0"/>
              <a:t>Quinto nivel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>
              <a:solidFill>
                <a:srgbClr val="FFFFFF"/>
              </a:solidFill>
            </a:endParaRPr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FFFFFF"/>
              </a:solidFill>
            </a:endParaRPr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DC94-16E5-47A5-9FD7-76D9508AA587}" type="slidenum">
              <a:rPr lang="en-CA" smtClean="0">
                <a:solidFill>
                  <a:srgbClr val="FFFFFF"/>
                </a:solidFill>
              </a:rPr>
              <a:pPr/>
              <a:t>‹Nº›</a:t>
            </a:fld>
            <a:endParaRPr lang="en-CA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s-ES" altLang="ja-JP" smtClean="0"/>
              <a:t>Haga clic para modificar el estilo de título del patrón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s-ES" altLang="ja-JP" smtClean="0"/>
              <a:t>Haga clic para modificar el estilo de texto del patrón</a:t>
            </a:r>
          </a:p>
          <a:p>
            <a:pPr lvl="1"/>
            <a:r>
              <a:rPr kumimoji="1" lang="es-ES" altLang="ja-JP" smtClean="0"/>
              <a:t>Segundo nivel</a:t>
            </a:r>
          </a:p>
          <a:p>
            <a:pPr lvl="2"/>
            <a:r>
              <a:rPr kumimoji="1" lang="es-ES" altLang="ja-JP" smtClean="0"/>
              <a:t>Tercer nivel</a:t>
            </a:r>
          </a:p>
          <a:p>
            <a:pPr lvl="3"/>
            <a:r>
              <a:rPr kumimoji="1" lang="es-ES" altLang="ja-JP" smtClean="0"/>
              <a:t>Cuarto nivel</a:t>
            </a:r>
          </a:p>
          <a:p>
            <a:pPr lvl="4"/>
            <a:r>
              <a:rPr kumimoji="1" lang="es-ES" altLang="ja-JP" smtClean="0"/>
              <a:t>Quinto nivel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endParaRPr lang="en-CA">
              <a:solidFill>
                <a:srgbClr val="FFFFFF"/>
              </a:solidFill>
            </a:endParaRPr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CA">
              <a:solidFill>
                <a:srgbClr val="FFFFFF"/>
              </a:solidFill>
            </a:endParaRPr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E8F15AB6-DDCA-4391-B9BE-9E7535DC3E05}" type="slidenum">
              <a:rPr lang="en-CA" smtClean="0">
                <a:solidFill>
                  <a:srgbClr val="FFFFFF"/>
                </a:solidFill>
              </a:rPr>
              <a:pPr/>
              <a:t>‹Nº›</a:t>
            </a:fld>
            <a:endParaRPr lang="en-CA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s-ES" altLang="ja-JP" smtClean="0"/>
              <a:t>Haga clic para modificar el estilo de título del patrón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s-ES" altLang="ja-JP" smtClean="0"/>
              <a:t>Haga clic para modificar el estilo de texto del patrón</a:t>
            </a:r>
          </a:p>
          <a:p>
            <a:pPr lvl="1"/>
            <a:r>
              <a:rPr kumimoji="1" lang="es-ES" altLang="ja-JP" smtClean="0"/>
              <a:t>Segundo nivel</a:t>
            </a:r>
          </a:p>
          <a:p>
            <a:pPr lvl="2"/>
            <a:r>
              <a:rPr kumimoji="1" lang="es-ES" altLang="ja-JP" smtClean="0"/>
              <a:t>Tercer nivel</a:t>
            </a:r>
          </a:p>
          <a:p>
            <a:pPr lvl="3"/>
            <a:r>
              <a:rPr kumimoji="1" lang="es-ES" altLang="ja-JP" smtClean="0"/>
              <a:t>Cuarto nivel</a:t>
            </a:r>
          </a:p>
          <a:p>
            <a:pPr lvl="4"/>
            <a:r>
              <a:rPr kumimoji="1" lang="es-ES" altLang="ja-JP" smtClean="0"/>
              <a:t>Quinto nivel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s-ES" altLang="ja-JP" smtClean="0"/>
              <a:t>Haga clic para modificar el estilo de texto del patrón</a:t>
            </a:r>
          </a:p>
          <a:p>
            <a:pPr lvl="1"/>
            <a:r>
              <a:rPr kumimoji="1" lang="es-ES" altLang="ja-JP" smtClean="0"/>
              <a:t>Segundo nivel</a:t>
            </a:r>
          </a:p>
          <a:p>
            <a:pPr lvl="2"/>
            <a:r>
              <a:rPr kumimoji="1" lang="es-ES" altLang="ja-JP" smtClean="0"/>
              <a:t>Tercer nivel</a:t>
            </a:r>
          </a:p>
          <a:p>
            <a:pPr lvl="3"/>
            <a:r>
              <a:rPr kumimoji="1" lang="es-ES" altLang="ja-JP" smtClean="0"/>
              <a:t>Cuarto nivel</a:t>
            </a:r>
          </a:p>
          <a:p>
            <a:pPr lvl="4"/>
            <a:r>
              <a:rPr kumimoji="1" lang="es-ES" altLang="ja-JP" smtClean="0"/>
              <a:t>Quinto nivel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endParaRPr lang="en-CA">
              <a:solidFill>
                <a:srgbClr val="FFFFFF"/>
              </a:solidFill>
            </a:endParaRPr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CA">
              <a:solidFill>
                <a:srgbClr val="FFFFFF"/>
              </a:solidFill>
            </a:endParaRPr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70352D7A-E089-4865-899E-DBB3B10817F6}" type="slidenum">
              <a:rPr lang="en-CA" smtClean="0">
                <a:solidFill>
                  <a:srgbClr val="FFFFFF"/>
                </a:solidFill>
              </a:rPr>
              <a:pPr/>
              <a:t>‹Nº›</a:t>
            </a:fld>
            <a:endParaRPr lang="en-CA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s-ES" altLang="ja-JP" smtClean="0"/>
              <a:t>Haga clic para modificar el estilo de título del patrón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s-ES" altLang="ja-JP" smtClean="0"/>
              <a:t>Haga clic para modificar el estilo de texto del patrón</a:t>
            </a:r>
          </a:p>
          <a:p>
            <a:pPr lvl="1"/>
            <a:r>
              <a:rPr kumimoji="1" lang="es-ES" altLang="ja-JP" smtClean="0"/>
              <a:t>Segundo nivel</a:t>
            </a:r>
          </a:p>
          <a:p>
            <a:pPr lvl="2"/>
            <a:r>
              <a:rPr kumimoji="1" lang="es-ES" altLang="ja-JP" smtClean="0"/>
              <a:t>Tercer nivel</a:t>
            </a:r>
          </a:p>
          <a:p>
            <a:pPr lvl="3"/>
            <a:r>
              <a:rPr kumimoji="1" lang="es-ES" altLang="ja-JP" smtClean="0"/>
              <a:t>Cuarto nivel</a:t>
            </a:r>
          </a:p>
          <a:p>
            <a:pPr lvl="4"/>
            <a:r>
              <a:rPr kumimoji="1" lang="es-ES" altLang="ja-JP" smtClean="0"/>
              <a:t>Quinto nivel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s-ES" altLang="ja-JP" smtClean="0"/>
              <a:t>Haga clic para modificar el estilo de texto del patrón</a:t>
            </a:r>
          </a:p>
          <a:p>
            <a:pPr lvl="1"/>
            <a:r>
              <a:rPr kumimoji="1" lang="es-ES" altLang="ja-JP" smtClean="0"/>
              <a:t>Segundo nivel</a:t>
            </a:r>
          </a:p>
          <a:p>
            <a:pPr lvl="2"/>
            <a:r>
              <a:rPr kumimoji="1" lang="es-ES" altLang="ja-JP" smtClean="0"/>
              <a:t>Tercer nivel</a:t>
            </a:r>
          </a:p>
          <a:p>
            <a:pPr lvl="3"/>
            <a:r>
              <a:rPr kumimoji="1" lang="es-ES" altLang="ja-JP" smtClean="0"/>
              <a:t>Cuarto nivel</a:t>
            </a:r>
          </a:p>
          <a:p>
            <a:pPr lvl="4"/>
            <a:r>
              <a:rPr kumimoji="1" lang="es-ES" altLang="ja-JP" smtClean="0"/>
              <a:t>Quinto nivel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s-ES" altLang="ja-JP" smtClean="0"/>
              <a:t>Haga clic para modificar el estilo de texto del patrón</a:t>
            </a:r>
          </a:p>
          <a:p>
            <a:pPr lvl="1"/>
            <a:r>
              <a:rPr kumimoji="1" lang="es-ES" altLang="ja-JP" smtClean="0"/>
              <a:t>Segundo nivel</a:t>
            </a:r>
          </a:p>
          <a:p>
            <a:pPr lvl="2"/>
            <a:r>
              <a:rPr kumimoji="1" lang="es-ES" altLang="ja-JP" smtClean="0"/>
              <a:t>Tercer nivel</a:t>
            </a:r>
          </a:p>
          <a:p>
            <a:pPr lvl="3"/>
            <a:r>
              <a:rPr kumimoji="1" lang="es-ES" altLang="ja-JP" smtClean="0"/>
              <a:t>Cuarto nivel</a:t>
            </a:r>
          </a:p>
          <a:p>
            <a:pPr lvl="4"/>
            <a:r>
              <a:rPr kumimoji="1" lang="es-ES" altLang="ja-JP" smtClean="0"/>
              <a:t>Quinto nivel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s-ES" altLang="ja-JP" smtClean="0"/>
              <a:t>Haga clic para modificar el estilo de texto del patrón</a:t>
            </a:r>
          </a:p>
          <a:p>
            <a:pPr lvl="1"/>
            <a:r>
              <a:rPr kumimoji="1" lang="es-ES" altLang="ja-JP" smtClean="0"/>
              <a:t>Segundo nivel</a:t>
            </a:r>
          </a:p>
          <a:p>
            <a:pPr lvl="2"/>
            <a:r>
              <a:rPr kumimoji="1" lang="es-ES" altLang="ja-JP" smtClean="0"/>
              <a:t>Tercer nivel</a:t>
            </a:r>
          </a:p>
          <a:p>
            <a:pPr lvl="3"/>
            <a:r>
              <a:rPr kumimoji="1" lang="es-ES" altLang="ja-JP" smtClean="0"/>
              <a:t>Cuarto nivel</a:t>
            </a:r>
          </a:p>
          <a:p>
            <a:pPr lvl="4"/>
            <a:r>
              <a:rPr kumimoji="1" lang="es-ES" altLang="ja-JP" smtClean="0"/>
              <a:t>Quinto nivel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endParaRPr lang="en-CA">
              <a:solidFill>
                <a:srgbClr val="FFFFFF"/>
              </a:solidFill>
            </a:endParaRPr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CA">
              <a:solidFill>
                <a:srgbClr val="FFFFFF"/>
              </a:solidFill>
            </a:endParaRPr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30C0D484-22D8-4DAC-9275-7E1E05EC74E6}" type="slidenum">
              <a:rPr lang="en-CA" smtClean="0">
                <a:solidFill>
                  <a:srgbClr val="FFFFFF"/>
                </a:solidFill>
              </a:rPr>
              <a:pPr/>
              <a:t>‹Nº›</a:t>
            </a:fld>
            <a:endParaRPr lang="en-CA">
              <a:solidFill>
                <a:srgbClr val="FFFFFF"/>
              </a:solidFill>
            </a:endParaRPr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s-ES" altLang="ja-JP" smtClean="0"/>
              <a:t>Haga clic para modificar el estilo de título del patrón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>
              <a:solidFill>
                <a:srgbClr val="FFFFFF"/>
              </a:solidFill>
            </a:endParaRPr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FFFFFF"/>
              </a:solidFill>
            </a:endParaRPr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F0EE5-AD7D-4666-B9FA-73F610D34BD9}" type="slidenum">
              <a:rPr lang="en-CA" smtClean="0">
                <a:solidFill>
                  <a:srgbClr val="FFFFFF"/>
                </a:solidFill>
              </a:rPr>
              <a:pPr/>
              <a:t>‹Nº›</a:t>
            </a:fld>
            <a:endParaRPr lang="en-CA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>
              <a:solidFill>
                <a:srgbClr val="FFFFFF"/>
              </a:solidFill>
            </a:endParaRPr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srgbClr val="FFFFFF"/>
              </a:solidFill>
            </a:endParaRPr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3A04-D058-479F-A107-B39EEBA007B5}" type="slidenum">
              <a:rPr lang="en-CA" smtClean="0">
                <a:solidFill>
                  <a:srgbClr val="FFFFFF"/>
                </a:solidFill>
              </a:rPr>
              <a:pPr/>
              <a:t>‹Nº›</a:t>
            </a:fld>
            <a:endParaRPr lang="en-CA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s-ES" altLang="ja-JP" smtClean="0"/>
              <a:t>Haga clic para modificar el estilo de título del patrón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s-ES" altLang="ja-JP" smtClean="0"/>
              <a:t>Haga clic para modificar el estilo de texto del patrón</a:t>
            </a:r>
          </a:p>
          <a:p>
            <a:pPr lvl="1"/>
            <a:r>
              <a:rPr kumimoji="1" lang="es-ES" altLang="ja-JP" smtClean="0"/>
              <a:t>Segundo nivel</a:t>
            </a:r>
          </a:p>
          <a:p>
            <a:pPr lvl="2"/>
            <a:r>
              <a:rPr kumimoji="1" lang="es-ES" altLang="ja-JP" smtClean="0"/>
              <a:t>Tercer nivel</a:t>
            </a:r>
          </a:p>
          <a:p>
            <a:pPr lvl="3"/>
            <a:r>
              <a:rPr kumimoji="1" lang="es-ES" altLang="ja-JP" smtClean="0"/>
              <a:t>Cuarto nivel</a:t>
            </a:r>
          </a:p>
          <a:p>
            <a:pPr lvl="4"/>
            <a:r>
              <a:rPr kumimoji="1" lang="es-ES" altLang="ja-JP" smtClean="0"/>
              <a:t>Quinto nivel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s-ES" altLang="ja-JP" smtClean="0"/>
              <a:t>Haga clic para modificar el estilo de texto del patrón</a:t>
            </a:r>
          </a:p>
          <a:p>
            <a:pPr lvl="1"/>
            <a:r>
              <a:rPr kumimoji="1" lang="es-ES" altLang="ja-JP" smtClean="0"/>
              <a:t>Segundo nivel</a:t>
            </a:r>
          </a:p>
          <a:p>
            <a:pPr lvl="2"/>
            <a:r>
              <a:rPr kumimoji="1" lang="es-ES" altLang="ja-JP" smtClean="0"/>
              <a:t>Tercer nivel</a:t>
            </a:r>
          </a:p>
          <a:p>
            <a:pPr lvl="3"/>
            <a:r>
              <a:rPr kumimoji="1" lang="es-ES" altLang="ja-JP" smtClean="0"/>
              <a:t>Cuarto nivel</a:t>
            </a:r>
          </a:p>
          <a:p>
            <a:pPr lvl="4"/>
            <a:r>
              <a:rPr kumimoji="1" lang="es-ES" altLang="ja-JP" smtClean="0"/>
              <a:t>Quinto nivel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endParaRPr lang="en-CA">
              <a:solidFill>
                <a:srgbClr val="FFFFFF"/>
              </a:solidFill>
            </a:endParaRPr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CA">
              <a:solidFill>
                <a:srgbClr val="FFFFFF"/>
              </a:solidFill>
            </a:endParaRPr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8BD710CE-35DB-4ADC-A6C2-8D8E77A41C5C}" type="slidenum">
              <a:rPr lang="en-CA" smtClean="0">
                <a:solidFill>
                  <a:srgbClr val="FFFFFF"/>
                </a:solidFill>
              </a:rPr>
              <a:pPr/>
              <a:t>‹Nº›</a:t>
            </a:fld>
            <a:endParaRPr lang="en-CA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endParaRPr lang="en-CA">
              <a:solidFill>
                <a:srgbClr val="FFFFFF"/>
              </a:solidFill>
            </a:endParaRPr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CA">
              <a:solidFill>
                <a:srgbClr val="FFFFFF"/>
              </a:solidFill>
            </a:endParaRPr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EDB92889-DFE4-4FBE-AFAC-EAE67188A27B}" type="slidenum">
              <a:rPr lang="en-CA" smtClean="0">
                <a:solidFill>
                  <a:srgbClr val="FFFFFF"/>
                </a:solidFill>
              </a:rPr>
              <a:pPr/>
              <a:t>‹Nº›</a:t>
            </a:fld>
            <a:endParaRPr lang="en-CA">
              <a:solidFill>
                <a:srgbClr val="FFFFFF"/>
              </a:solidFill>
            </a:endParaRPr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s-ES" altLang="ja-JP" smtClean="0"/>
              <a:t>Haga clic para modificar el estilo de título del patrón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s-ES" altLang="ja-JP" smtClean="0"/>
              <a:t>Haga clic en el icono para agregar una imagen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s-ES" altLang="ja-JP" smtClean="0"/>
              <a:t>Haga clic para modificar el estilo de texto del patrón</a:t>
            </a:r>
          </a:p>
          <a:p>
            <a:pPr lvl="1"/>
            <a:r>
              <a:rPr kumimoji="1" lang="es-ES" altLang="ja-JP" smtClean="0"/>
              <a:t>Segundo nivel</a:t>
            </a:r>
          </a:p>
          <a:p>
            <a:pPr lvl="2"/>
            <a:r>
              <a:rPr kumimoji="1" lang="es-ES" altLang="ja-JP" smtClean="0"/>
              <a:t>Tercer nivel</a:t>
            </a:r>
          </a:p>
          <a:p>
            <a:pPr lvl="3"/>
            <a:r>
              <a:rPr kumimoji="1" lang="es-ES" altLang="ja-JP" smtClean="0"/>
              <a:t>Cuarto nivel</a:t>
            </a:r>
          </a:p>
          <a:p>
            <a:pPr lvl="4"/>
            <a:r>
              <a:rPr kumimoji="1" lang="es-ES" altLang="ja-JP" smtClean="0"/>
              <a:t>Quinto nivel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1AC6ADD9-AC8E-4164-93C8-86EF44C31970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7" r:id="rId1"/>
    <p:sldLayoutId id="2147484068" r:id="rId2"/>
    <p:sldLayoutId id="2147484069" r:id="rId3"/>
    <p:sldLayoutId id="2147484070" r:id="rId4"/>
    <p:sldLayoutId id="2147484071" r:id="rId5"/>
    <p:sldLayoutId id="2147484072" r:id="rId6"/>
    <p:sldLayoutId id="2147484073" r:id="rId7"/>
    <p:sldLayoutId id="2147484074" r:id="rId8"/>
    <p:sldLayoutId id="2147484075" r:id="rId9"/>
    <p:sldLayoutId id="2147484076" r:id="rId10"/>
    <p:sldLayoutId id="2147484077" r:id="rId11"/>
    <p:sldLayoutId id="2147484078" r:id="rId12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61D5-6DDB-4E28-9FFE-A3EABE720791}" type="slidenum">
              <a:rPr lang="en-US"/>
              <a:pPr/>
              <a:t>1</a:t>
            </a:fld>
            <a:endParaRPr lang="en-US"/>
          </a:p>
        </p:txBody>
      </p:sp>
      <p:sp>
        <p:nvSpPr>
          <p:cNvPr id="567298" name="Text Box 2"/>
          <p:cNvSpPr txBox="1">
            <a:spLocks noChangeArrowheads="1"/>
          </p:cNvSpPr>
          <p:nvPr/>
        </p:nvSpPr>
        <p:spPr bwMode="auto">
          <a:xfrm>
            <a:off x="2362200" y="1979613"/>
            <a:ext cx="4316413" cy="198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s-ES_tradnl" sz="2800"/>
              <a:t>Introducción al</a:t>
            </a:r>
            <a:endParaRPr lang="es-ES_tradnl" sz="9600"/>
          </a:p>
          <a:p>
            <a:pPr>
              <a:spcBef>
                <a:spcPct val="0"/>
              </a:spcBef>
            </a:pPr>
            <a:r>
              <a:rPr lang="es-ES_tradnl" sz="9600"/>
              <a:t>R  C  M</a:t>
            </a:r>
            <a:endParaRPr lang="es-ES_tradnl" sz="7200" b="0"/>
          </a:p>
        </p:txBody>
      </p:sp>
      <p:sp>
        <p:nvSpPr>
          <p:cNvPr id="567299" name="Text Box 3"/>
          <p:cNvSpPr txBox="1">
            <a:spLocks noChangeArrowheads="1"/>
          </p:cNvSpPr>
          <p:nvPr/>
        </p:nvSpPr>
        <p:spPr bwMode="auto">
          <a:xfrm>
            <a:off x="4098925" y="23272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endParaRPr lang="es-ES_tradnl" sz="2400" b="0"/>
          </a:p>
        </p:txBody>
      </p:sp>
      <p:sp>
        <p:nvSpPr>
          <p:cNvPr id="567300" name="Rectangle 4"/>
          <p:cNvSpPr>
            <a:spLocks noChangeArrowheads="1"/>
          </p:cNvSpPr>
          <p:nvPr/>
        </p:nvSpPr>
        <p:spPr bwMode="auto">
          <a:xfrm>
            <a:off x="1981200" y="4191000"/>
            <a:ext cx="5162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s-ES_tradnl" sz="2400">
                <a:latin typeface="Arial" pitchFamily="34" charset="0"/>
              </a:rPr>
              <a:t>(Reliability Centered Maintenance)</a:t>
            </a:r>
          </a:p>
        </p:txBody>
      </p:sp>
      <p:sp>
        <p:nvSpPr>
          <p:cNvPr id="567301" name="Text Box 5"/>
          <p:cNvSpPr txBox="1">
            <a:spLocks noChangeArrowheads="1"/>
          </p:cNvSpPr>
          <p:nvPr/>
        </p:nvSpPr>
        <p:spPr bwMode="auto">
          <a:xfrm>
            <a:off x="838200" y="4876800"/>
            <a:ext cx="7567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s-ES_tradnl" sz="2400">
                <a:latin typeface="Arial" pitchFamily="34" charset="0"/>
              </a:rPr>
              <a:t>MANTENIMIENTO CENTRADO EN CONFIABILIDAD</a:t>
            </a:r>
          </a:p>
        </p:txBody>
      </p:sp>
      <p:sp>
        <p:nvSpPr>
          <p:cNvPr id="567302" name="Line 6"/>
          <p:cNvSpPr>
            <a:spLocks noChangeShapeType="1"/>
          </p:cNvSpPr>
          <p:nvPr/>
        </p:nvSpPr>
        <p:spPr bwMode="auto">
          <a:xfrm>
            <a:off x="0" y="914400"/>
            <a:ext cx="9144000" cy="0"/>
          </a:xfrm>
          <a:prstGeom prst="line">
            <a:avLst/>
          </a:prstGeom>
          <a:noFill/>
          <a:ln w="76200">
            <a:pattFill prst="narHorz">
              <a:fgClr>
                <a:srgbClr val="003366"/>
              </a:fgClr>
              <a:bgClr>
                <a:srgbClr val="FFFFFF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7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7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67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7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67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67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67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67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7298" grpId="0" build="p" autoUpdateAnimBg="0" advAuto="3000"/>
      <p:bldP spid="567300" grpId="0" autoUpdateAnimBg="0"/>
      <p:bldP spid="56730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800" b="1">
                <a:latin typeface="Arial" pitchFamily="34" charset="0"/>
              </a:rPr>
              <a:t>INTRODUCCIÓN</a:t>
            </a:r>
            <a:endParaRPr lang="es-ES_tradnl" sz="2800"/>
          </a:p>
        </p:txBody>
      </p:sp>
      <p:sp>
        <p:nvSpPr>
          <p:cNvPr id="5724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_tradnl" sz="2000"/>
              <a:t>Durante los últimos años la idea general del mantenimiento ha cambiado debido a múltiples factores como aumento de la mecanización y de la complejidad de la maquinaria, nuevas tecnologías y a un nuevo enfoque de la organización del mantenimiento.</a:t>
            </a:r>
          </a:p>
          <a:p>
            <a:pPr algn="just"/>
            <a:r>
              <a:rPr lang="es-ES_tradnl" sz="2000"/>
              <a:t>Adicionalmente, una mayor exigencia en aspectos de seguridad y medio ambiente junto a la identificación de la conexión entre mantenimiento y la calidad del producto.</a:t>
            </a:r>
          </a:p>
          <a:p>
            <a:pPr algn="just"/>
            <a:r>
              <a:rPr lang="es-ES_tradnl" sz="2000"/>
              <a:t>Mantenimiento está buscando un nuevo camino, buscando evitar equivocarse en alguna acción de mejora emprendida. RCM parece ser el camino correcto</a:t>
            </a: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1E421-2389-441B-82FA-A8D6D5106C5B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2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2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2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2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2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2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2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2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2418" grpId="0" build="p" autoUpdateAnimBg="0"/>
      <p:bldP spid="572419" grpId="0" build="p" bldLvl="3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B1EE-1519-497C-86DD-747F42987678}" type="slidenum">
              <a:rPr lang="en-US"/>
              <a:pPr/>
              <a:t>3</a:t>
            </a:fld>
            <a:endParaRPr lang="en-US"/>
          </a:p>
        </p:txBody>
      </p:sp>
      <p:sp>
        <p:nvSpPr>
          <p:cNvPr id="573442" name="Text Box 2"/>
          <p:cNvSpPr txBox="1">
            <a:spLocks noChangeArrowheads="1"/>
          </p:cNvSpPr>
          <p:nvPr/>
        </p:nvSpPr>
        <p:spPr bwMode="auto">
          <a:xfrm>
            <a:off x="685800" y="1357313"/>
            <a:ext cx="7924800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buFontTx/>
              <a:buChar char="•"/>
            </a:pPr>
            <a:r>
              <a:rPr lang="es-ES_tradnl" sz="2400" dirty="0">
                <a:solidFill>
                  <a:srgbClr val="A50021"/>
                </a:solidFill>
                <a:latin typeface="Arial" pitchFamily="34" charset="0"/>
              </a:rPr>
              <a:t>PRIMERA GENERACION</a:t>
            </a:r>
            <a:r>
              <a:rPr lang="es-ES_tradnl" sz="2400" dirty="0">
                <a:latin typeface="Arial" pitchFamily="34" charset="0"/>
              </a:rPr>
              <a:t> </a:t>
            </a:r>
            <a:r>
              <a:rPr lang="es-ES_tradnl" sz="2000" dirty="0">
                <a:latin typeface="Arial" pitchFamily="34" charset="0"/>
              </a:rPr>
              <a:t>(..... A 1950)</a:t>
            </a:r>
          </a:p>
          <a:p>
            <a:pPr lvl="1" algn="just">
              <a:spcBef>
                <a:spcPct val="0"/>
              </a:spcBef>
              <a:buFont typeface="Symbol" pitchFamily="18" charset="2"/>
              <a:buNone/>
            </a:pPr>
            <a:r>
              <a:rPr lang="es-ES_tradnl" sz="2000" b="0" dirty="0">
                <a:latin typeface="Arial" pitchFamily="34" charset="0"/>
              </a:rPr>
              <a:t>Industria poco mecanizada</a:t>
            </a:r>
          </a:p>
          <a:p>
            <a:pPr lvl="1" algn="just">
              <a:spcBef>
                <a:spcPct val="0"/>
              </a:spcBef>
            </a:pPr>
            <a:r>
              <a:rPr lang="es-ES_tradnl" sz="2000" b="0" dirty="0">
                <a:latin typeface="Arial" pitchFamily="34" charset="0"/>
              </a:rPr>
              <a:t>Maquinas sencillas y robustas</a:t>
            </a:r>
          </a:p>
          <a:p>
            <a:pPr lvl="1" algn="just">
              <a:spcBef>
                <a:spcPct val="0"/>
              </a:spcBef>
              <a:buFont typeface="Symbol" pitchFamily="18" charset="2"/>
              <a:buNone/>
            </a:pPr>
            <a:r>
              <a:rPr lang="es-ES_tradnl" sz="2000" b="0" dirty="0">
                <a:latin typeface="Arial" pitchFamily="34" charset="0"/>
              </a:rPr>
              <a:t>No importaba mucho los periodos de paradas</a:t>
            </a:r>
          </a:p>
          <a:p>
            <a:pPr lvl="1" algn="just">
              <a:spcBef>
                <a:spcPct val="0"/>
              </a:spcBef>
              <a:buFont typeface="Symbol" pitchFamily="18" charset="2"/>
              <a:buNone/>
            </a:pPr>
            <a:r>
              <a:rPr lang="es-ES_tradnl" sz="2000" b="0" dirty="0">
                <a:latin typeface="Arial" pitchFamily="34" charset="0"/>
              </a:rPr>
              <a:t>Repara en casos de fallas</a:t>
            </a:r>
          </a:p>
          <a:p>
            <a:pPr lvl="1" algn="just">
              <a:spcBef>
                <a:spcPct val="0"/>
              </a:spcBef>
            </a:pPr>
            <a:r>
              <a:rPr lang="es-ES_tradnl" sz="2000" b="0" dirty="0">
                <a:latin typeface="Arial" pitchFamily="34" charset="0"/>
              </a:rPr>
              <a:t>Patrón de falla (Desgaste por vida)</a:t>
            </a:r>
          </a:p>
          <a:p>
            <a:pPr algn="just">
              <a:buFontTx/>
              <a:buChar char="•"/>
            </a:pPr>
            <a:r>
              <a:rPr lang="es-ES_tradnl" sz="2400" dirty="0">
                <a:solidFill>
                  <a:srgbClr val="A50021"/>
                </a:solidFill>
                <a:latin typeface="Arial" pitchFamily="34" charset="0"/>
              </a:rPr>
              <a:t>SEGUNDA GENERACION</a:t>
            </a:r>
            <a:r>
              <a:rPr lang="es-ES_tradnl" sz="2400" dirty="0">
                <a:latin typeface="Arial" pitchFamily="34" charset="0"/>
              </a:rPr>
              <a:t> </a:t>
            </a:r>
            <a:r>
              <a:rPr lang="es-ES_tradnl" sz="2000" dirty="0">
                <a:latin typeface="Arial" pitchFamily="34" charset="0"/>
              </a:rPr>
              <a:t>(1950 A 1975)</a:t>
            </a:r>
          </a:p>
          <a:p>
            <a:pPr lvl="1" algn="just">
              <a:spcBef>
                <a:spcPct val="0"/>
              </a:spcBef>
              <a:buFont typeface="Symbol" pitchFamily="18" charset="2"/>
              <a:buNone/>
            </a:pPr>
            <a:r>
              <a:rPr lang="es-ES_tradnl" sz="2000" b="0" dirty="0">
                <a:latin typeface="Arial" pitchFamily="34" charset="0"/>
              </a:rPr>
              <a:t>Características de la Industria:</a:t>
            </a:r>
          </a:p>
          <a:p>
            <a:pPr lvl="3" algn="just">
              <a:spcBef>
                <a:spcPct val="0"/>
              </a:spcBef>
              <a:buFontTx/>
              <a:buChar char="•"/>
            </a:pPr>
            <a:r>
              <a:rPr lang="es-ES_tradnl" sz="2000" b="0" dirty="0">
                <a:latin typeface="Arial" pitchFamily="34" charset="0"/>
              </a:rPr>
              <a:t>Maquinas de todo tipo y mas complejas</a:t>
            </a:r>
          </a:p>
          <a:p>
            <a:pPr lvl="3" algn="just">
              <a:spcBef>
                <a:spcPct val="0"/>
              </a:spcBef>
              <a:buFontTx/>
              <a:buChar char="•"/>
            </a:pPr>
            <a:r>
              <a:rPr lang="es-ES_tradnl" sz="2000" b="0" dirty="0">
                <a:latin typeface="Arial" pitchFamily="34" charset="0"/>
              </a:rPr>
              <a:t>La industria dependía de las maquinas</a:t>
            </a:r>
          </a:p>
          <a:p>
            <a:pPr lvl="1" algn="just">
              <a:spcBef>
                <a:spcPct val="0"/>
              </a:spcBef>
              <a:buFont typeface="Symbol" pitchFamily="18" charset="2"/>
              <a:buNone/>
            </a:pPr>
            <a:r>
              <a:rPr lang="es-ES_tradnl" sz="2000" b="0" dirty="0">
                <a:latin typeface="Arial" pitchFamily="34" charset="0"/>
              </a:rPr>
              <a:t>Expectativas del Mantenimiento:</a:t>
            </a:r>
          </a:p>
          <a:p>
            <a:pPr lvl="3" algn="just">
              <a:spcBef>
                <a:spcPct val="0"/>
              </a:spcBef>
              <a:buFontTx/>
              <a:buChar char="•"/>
            </a:pPr>
            <a:r>
              <a:rPr lang="es-ES_tradnl" sz="2000" b="0" dirty="0">
                <a:latin typeface="Arial" pitchFamily="34" charset="0"/>
              </a:rPr>
              <a:t>Mayor disponibilidad</a:t>
            </a:r>
          </a:p>
          <a:p>
            <a:pPr lvl="3" algn="just">
              <a:spcBef>
                <a:spcPct val="0"/>
              </a:spcBef>
              <a:buFontTx/>
              <a:buChar char="•"/>
            </a:pPr>
            <a:r>
              <a:rPr lang="es-ES_tradnl" sz="2000" b="0" dirty="0">
                <a:latin typeface="Arial" pitchFamily="34" charset="0"/>
              </a:rPr>
              <a:t>Mayor vida de equipos</a:t>
            </a:r>
          </a:p>
          <a:p>
            <a:pPr lvl="3" algn="just">
              <a:spcBef>
                <a:spcPct val="0"/>
              </a:spcBef>
              <a:buFontTx/>
              <a:buChar char="•"/>
            </a:pPr>
            <a:r>
              <a:rPr lang="es-ES_tradnl" sz="2000" b="0" dirty="0">
                <a:latin typeface="Arial" pitchFamily="34" charset="0"/>
              </a:rPr>
              <a:t>Menores costos</a:t>
            </a:r>
          </a:p>
          <a:p>
            <a:pPr lvl="3" algn="just">
              <a:spcBef>
                <a:spcPct val="0"/>
              </a:spcBef>
              <a:buFontTx/>
              <a:buChar char="•"/>
            </a:pPr>
            <a:r>
              <a:rPr lang="es-ES_tradnl" sz="2000" b="0" dirty="0">
                <a:latin typeface="Arial" pitchFamily="34" charset="0"/>
              </a:rPr>
              <a:t>Prevenir las fallas</a:t>
            </a:r>
          </a:p>
        </p:txBody>
      </p:sp>
      <p:sp>
        <p:nvSpPr>
          <p:cNvPr id="573444" name="Rectangle 4"/>
          <p:cNvSpPr>
            <a:spLocks noChangeArrowheads="1"/>
          </p:cNvSpPr>
          <p:nvPr/>
        </p:nvSpPr>
        <p:spPr bwMode="auto">
          <a:xfrm>
            <a:off x="1981200" y="0"/>
            <a:ext cx="7162800" cy="83820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r"/>
            <a:r>
              <a:rPr lang="es-ES_tradnl" sz="2800" b="0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EL CAMBIANTE MUNDO DEL MANTENIMIENTO</a:t>
            </a:r>
            <a:endParaRPr lang="en-US" sz="2800" b="0" i="1">
              <a:solidFill>
                <a:srgbClr val="0033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3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3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3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34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34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3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3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34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734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734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734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734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734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734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734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734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734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734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734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734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734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734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734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734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734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7344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7344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42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860FB-C1F2-444A-9EF8-7F25D7307D74}" type="slidenum">
              <a:rPr lang="en-US"/>
              <a:pPr/>
              <a:t>4</a:t>
            </a:fld>
            <a:endParaRPr lang="en-US"/>
          </a:p>
        </p:txBody>
      </p:sp>
      <p:sp>
        <p:nvSpPr>
          <p:cNvPr id="574467" name="Rectangle 3"/>
          <p:cNvSpPr>
            <a:spLocks noChangeArrowheads="1"/>
          </p:cNvSpPr>
          <p:nvPr/>
        </p:nvSpPr>
        <p:spPr bwMode="auto">
          <a:xfrm>
            <a:off x="152400" y="1357313"/>
            <a:ext cx="8686800" cy="4967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es-ES_tradnl" sz="2400">
                <a:solidFill>
                  <a:srgbClr val="A50021"/>
                </a:solidFill>
                <a:latin typeface="Arial" pitchFamily="34" charset="0"/>
              </a:rPr>
              <a:t>SEGUNDA GENERACION (Cont.)</a:t>
            </a:r>
          </a:p>
          <a:p>
            <a:pPr lvl="1" algn="l">
              <a:spcBef>
                <a:spcPct val="0"/>
              </a:spcBef>
              <a:buFont typeface="Symbol" pitchFamily="18" charset="2"/>
              <a:buNone/>
            </a:pPr>
            <a:r>
              <a:rPr lang="es-ES_tradnl" sz="2000" b="0">
                <a:latin typeface="Arial" pitchFamily="34" charset="0"/>
              </a:rPr>
              <a:t>Respuesta de  Mantenimiento:</a:t>
            </a:r>
          </a:p>
          <a:p>
            <a:pPr lvl="3" algn="l">
              <a:spcBef>
                <a:spcPct val="0"/>
              </a:spcBef>
              <a:buFontTx/>
              <a:buChar char="•"/>
            </a:pPr>
            <a:r>
              <a:rPr lang="es-ES_tradnl" sz="2000" b="0">
                <a:latin typeface="Arial" pitchFamily="34" charset="0"/>
              </a:rPr>
              <a:t>Cambio de componentes (por horas de operación)</a:t>
            </a:r>
          </a:p>
          <a:p>
            <a:pPr lvl="3" algn="l">
              <a:spcBef>
                <a:spcPct val="0"/>
              </a:spcBef>
              <a:buFontTx/>
              <a:buChar char="•"/>
            </a:pPr>
            <a:r>
              <a:rPr lang="es-ES_tradnl" sz="2000" b="0">
                <a:latin typeface="Arial" pitchFamily="34" charset="0"/>
              </a:rPr>
              <a:t>Overhaules (por horas de operación)</a:t>
            </a:r>
          </a:p>
          <a:p>
            <a:pPr lvl="3" algn="l">
              <a:spcBef>
                <a:spcPct val="0"/>
              </a:spcBef>
              <a:buFontTx/>
              <a:buChar char="•"/>
            </a:pPr>
            <a:r>
              <a:rPr lang="es-ES_tradnl" sz="2000" b="0">
                <a:latin typeface="Arial" pitchFamily="34" charset="0"/>
              </a:rPr>
              <a:t>Uso de estadísticas</a:t>
            </a:r>
          </a:p>
          <a:p>
            <a:pPr lvl="3" algn="l">
              <a:spcBef>
                <a:spcPct val="0"/>
              </a:spcBef>
              <a:buFontTx/>
              <a:buChar char="•"/>
            </a:pPr>
            <a:r>
              <a:rPr lang="es-ES_tradnl" sz="2000" b="0">
                <a:latin typeface="Arial" pitchFamily="34" charset="0"/>
              </a:rPr>
              <a:t>Programas de cambio de componentes</a:t>
            </a:r>
          </a:p>
          <a:p>
            <a:pPr lvl="1" algn="l">
              <a:spcBef>
                <a:spcPct val="0"/>
              </a:spcBef>
            </a:pPr>
            <a:r>
              <a:rPr lang="es-ES_tradnl" sz="2000" b="0">
                <a:latin typeface="Arial" pitchFamily="34" charset="0"/>
              </a:rPr>
              <a:t>Patrón de falla (Fallas al inicio y  desgaste por vida)</a:t>
            </a:r>
            <a:endParaRPr lang="es-ES_tradnl" sz="2400">
              <a:solidFill>
                <a:srgbClr val="A50021"/>
              </a:solidFill>
              <a:latin typeface="Arial" pitchFamily="34" charset="0"/>
            </a:endParaRPr>
          </a:p>
          <a:p>
            <a:pPr algn="l">
              <a:buFontTx/>
              <a:buChar char="•"/>
            </a:pPr>
            <a:r>
              <a:rPr lang="es-ES_tradnl" sz="2400">
                <a:solidFill>
                  <a:srgbClr val="A50021"/>
                </a:solidFill>
                <a:latin typeface="Arial" pitchFamily="34" charset="0"/>
              </a:rPr>
              <a:t>TERCERA GENERACION</a:t>
            </a:r>
            <a:r>
              <a:rPr lang="es-ES_tradnl" sz="2400">
                <a:latin typeface="Arial" pitchFamily="34" charset="0"/>
              </a:rPr>
              <a:t> </a:t>
            </a:r>
            <a:r>
              <a:rPr lang="es-ES_tradnl" sz="2000">
                <a:latin typeface="Arial" pitchFamily="34" charset="0"/>
              </a:rPr>
              <a:t>(1975 A HOY)</a:t>
            </a:r>
          </a:p>
          <a:p>
            <a:pPr lvl="1" algn="l">
              <a:spcBef>
                <a:spcPct val="0"/>
              </a:spcBef>
              <a:buFont typeface="Symbol" pitchFamily="18" charset="2"/>
              <a:buNone/>
            </a:pPr>
            <a:r>
              <a:rPr lang="es-ES_tradnl" sz="2000" b="0">
                <a:latin typeface="Arial" pitchFamily="34" charset="0"/>
              </a:rPr>
              <a:t>Características de la Industria</a:t>
            </a:r>
          </a:p>
          <a:p>
            <a:pPr lvl="3" algn="l">
              <a:spcBef>
                <a:spcPct val="0"/>
              </a:spcBef>
              <a:buFontTx/>
              <a:buChar char="•"/>
            </a:pPr>
            <a:r>
              <a:rPr lang="es-ES_tradnl" sz="2000" b="0">
                <a:latin typeface="Arial" pitchFamily="34" charset="0"/>
              </a:rPr>
              <a:t>Maquinas mucho mas complejas</a:t>
            </a:r>
          </a:p>
          <a:p>
            <a:pPr lvl="1" algn="l">
              <a:spcBef>
                <a:spcPct val="0"/>
              </a:spcBef>
              <a:buFont typeface="Symbol" pitchFamily="18" charset="2"/>
              <a:buNone/>
            </a:pPr>
            <a:r>
              <a:rPr lang="es-ES_tradnl" sz="2000" b="0">
                <a:latin typeface="Arial" pitchFamily="34" charset="0"/>
              </a:rPr>
              <a:t>Expectativas del Mantenimiento:</a:t>
            </a:r>
          </a:p>
          <a:p>
            <a:pPr lvl="3" algn="l">
              <a:spcBef>
                <a:spcPct val="0"/>
              </a:spcBef>
              <a:buFontTx/>
              <a:buChar char="•"/>
            </a:pPr>
            <a:r>
              <a:rPr lang="es-ES_tradnl" sz="2000" b="0">
                <a:latin typeface="Arial" pitchFamily="34" charset="0"/>
              </a:rPr>
              <a:t>Mayor disponibilidad y confiabilidad de equipos</a:t>
            </a:r>
          </a:p>
          <a:p>
            <a:pPr lvl="3" algn="l">
              <a:spcBef>
                <a:spcPct val="0"/>
              </a:spcBef>
              <a:buFontTx/>
              <a:buChar char="•"/>
            </a:pPr>
            <a:r>
              <a:rPr lang="es-ES_tradnl" sz="2000" b="0">
                <a:latin typeface="Arial" pitchFamily="34" charset="0"/>
              </a:rPr>
              <a:t>Mejor calidad del producto</a:t>
            </a:r>
          </a:p>
          <a:p>
            <a:pPr lvl="3" algn="l">
              <a:spcBef>
                <a:spcPct val="0"/>
              </a:spcBef>
              <a:buFontTx/>
              <a:buChar char="•"/>
            </a:pPr>
            <a:r>
              <a:rPr lang="es-ES_tradnl" sz="2000" b="0">
                <a:latin typeface="Arial" pitchFamily="34" charset="0"/>
              </a:rPr>
              <a:t>Mayor vida de equipos</a:t>
            </a:r>
          </a:p>
          <a:p>
            <a:pPr lvl="3" algn="l">
              <a:spcBef>
                <a:spcPct val="0"/>
              </a:spcBef>
              <a:buFontTx/>
              <a:buChar char="•"/>
            </a:pPr>
            <a:r>
              <a:rPr lang="es-ES_tradnl" sz="2000" b="0">
                <a:latin typeface="Arial" pitchFamily="34" charset="0"/>
              </a:rPr>
              <a:t>Mayor seguridad</a:t>
            </a:r>
          </a:p>
        </p:txBody>
      </p:sp>
      <p:sp>
        <p:nvSpPr>
          <p:cNvPr id="574469" name="Rectangle 5"/>
          <p:cNvSpPr>
            <a:spLocks noChangeArrowheads="1"/>
          </p:cNvSpPr>
          <p:nvPr/>
        </p:nvSpPr>
        <p:spPr bwMode="auto">
          <a:xfrm>
            <a:off x="1981200" y="0"/>
            <a:ext cx="7162800" cy="83820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r"/>
            <a:r>
              <a:rPr lang="es-ES_tradnl" sz="2800" b="0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EL CAMBIANTE MUNDO DEL MANTENIMIENTO</a:t>
            </a:r>
            <a:endParaRPr lang="en-US" sz="2800" b="0" i="1">
              <a:solidFill>
                <a:srgbClr val="0033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4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4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4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4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74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74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74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74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4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4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74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74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74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74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74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74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74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74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74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74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744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744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744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744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744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744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744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744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744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744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4467" grpId="0" build="p" bldLvl="3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C70F-38E1-464F-BFD1-25D140BA7B33}" type="slidenum">
              <a:rPr lang="en-US"/>
              <a:pPr/>
              <a:t>5</a:t>
            </a:fld>
            <a:endParaRPr lang="en-US"/>
          </a:p>
        </p:txBody>
      </p:sp>
      <p:sp>
        <p:nvSpPr>
          <p:cNvPr id="575490" name="Rectangle 2"/>
          <p:cNvSpPr>
            <a:spLocks noChangeArrowheads="1"/>
          </p:cNvSpPr>
          <p:nvPr/>
        </p:nvSpPr>
        <p:spPr bwMode="auto">
          <a:xfrm>
            <a:off x="152400" y="1676400"/>
            <a:ext cx="9144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0"/>
              </a:spcBef>
              <a:buFontTx/>
              <a:buChar char="•"/>
            </a:pPr>
            <a:r>
              <a:rPr lang="es-ES_tradnl" sz="2400">
                <a:solidFill>
                  <a:srgbClr val="A50021"/>
                </a:solidFill>
                <a:latin typeface="Arial" pitchFamily="34" charset="0"/>
              </a:rPr>
              <a:t>TERCERA GENERACION (Cont.)</a:t>
            </a:r>
            <a:endParaRPr lang="es-ES_tradnl" sz="2000" b="0">
              <a:latin typeface="Arial" pitchFamily="34" charset="0"/>
            </a:endParaRPr>
          </a:p>
          <a:p>
            <a:pPr lvl="3" algn="l">
              <a:spcBef>
                <a:spcPct val="0"/>
              </a:spcBef>
              <a:buFontTx/>
              <a:buChar char="•"/>
            </a:pPr>
            <a:r>
              <a:rPr lang="es-ES_tradnl" sz="2000" b="0">
                <a:latin typeface="Arial" pitchFamily="34" charset="0"/>
              </a:rPr>
              <a:t>No dañar el medio ambiente</a:t>
            </a:r>
          </a:p>
          <a:p>
            <a:pPr lvl="3" algn="l">
              <a:spcBef>
                <a:spcPct val="0"/>
              </a:spcBef>
              <a:buFontTx/>
              <a:buChar char="•"/>
            </a:pPr>
            <a:r>
              <a:rPr lang="es-ES_tradnl" sz="2000" b="0">
                <a:latin typeface="Arial" pitchFamily="34" charset="0"/>
              </a:rPr>
              <a:t>Mayor costo-efectividad del mantenimiento.</a:t>
            </a:r>
          </a:p>
          <a:p>
            <a:pPr lvl="1" algn="l">
              <a:spcBef>
                <a:spcPct val="0"/>
              </a:spcBef>
              <a:buFont typeface="Symbol" pitchFamily="18" charset="2"/>
              <a:buNone/>
            </a:pPr>
            <a:r>
              <a:rPr lang="es-ES_tradnl" sz="2000" b="0">
                <a:latin typeface="Arial" pitchFamily="34" charset="0"/>
              </a:rPr>
              <a:t>Respuesta de Mantenimiento:</a:t>
            </a:r>
          </a:p>
          <a:p>
            <a:pPr lvl="3" algn="l">
              <a:spcBef>
                <a:spcPct val="0"/>
              </a:spcBef>
              <a:buFontTx/>
              <a:buChar char="•"/>
            </a:pPr>
            <a:r>
              <a:rPr lang="es-ES_tradnl" sz="2000" b="0">
                <a:latin typeface="Arial" pitchFamily="34" charset="0"/>
              </a:rPr>
              <a:t>Monitoreo de condiciones</a:t>
            </a:r>
          </a:p>
          <a:p>
            <a:pPr lvl="3" algn="l">
              <a:spcBef>
                <a:spcPct val="0"/>
              </a:spcBef>
              <a:buFontTx/>
              <a:buChar char="•"/>
            </a:pPr>
            <a:r>
              <a:rPr lang="es-ES_tradnl" sz="2000" b="0">
                <a:latin typeface="Arial" pitchFamily="34" charset="0"/>
              </a:rPr>
              <a:t>Nuevas técnicas de Mantenimiento</a:t>
            </a:r>
          </a:p>
          <a:p>
            <a:pPr lvl="3" algn="l">
              <a:spcBef>
                <a:spcPct val="0"/>
              </a:spcBef>
              <a:buFontTx/>
              <a:buChar char="•"/>
            </a:pPr>
            <a:r>
              <a:rPr lang="es-ES_tradnl" sz="2000" b="0">
                <a:latin typeface="Arial" pitchFamily="34" charset="0"/>
              </a:rPr>
              <a:t>Diseño de equipos más confiables y más mantenibles</a:t>
            </a:r>
          </a:p>
          <a:p>
            <a:pPr lvl="3" algn="l">
              <a:spcBef>
                <a:spcPct val="0"/>
              </a:spcBef>
              <a:buFontTx/>
              <a:buChar char="•"/>
            </a:pPr>
            <a:r>
              <a:rPr lang="es-ES_tradnl" sz="2000" b="0">
                <a:latin typeface="Arial" pitchFamily="34" charset="0"/>
              </a:rPr>
              <a:t>Sistemas expertos</a:t>
            </a:r>
          </a:p>
          <a:p>
            <a:pPr lvl="3" algn="l">
              <a:spcBef>
                <a:spcPct val="0"/>
              </a:spcBef>
              <a:buFontTx/>
              <a:buChar char="•"/>
            </a:pPr>
            <a:r>
              <a:rPr lang="es-ES_tradnl" sz="2000" b="0">
                <a:latin typeface="Arial" pitchFamily="34" charset="0"/>
              </a:rPr>
              <a:t>Estudios de riesgos</a:t>
            </a:r>
          </a:p>
          <a:p>
            <a:pPr lvl="3" algn="l">
              <a:spcBef>
                <a:spcPct val="0"/>
              </a:spcBef>
              <a:buFontTx/>
              <a:buChar char="•"/>
            </a:pPr>
            <a:r>
              <a:rPr lang="es-ES_tradnl" sz="2000" b="0">
                <a:latin typeface="Arial" pitchFamily="34" charset="0"/>
              </a:rPr>
              <a:t>PC pequeños y rápidos</a:t>
            </a:r>
          </a:p>
          <a:p>
            <a:pPr lvl="3" algn="l">
              <a:spcBef>
                <a:spcPct val="0"/>
              </a:spcBef>
              <a:buFontTx/>
              <a:buChar char="•"/>
            </a:pPr>
            <a:r>
              <a:rPr lang="es-ES_tradnl" sz="2000" b="0">
                <a:latin typeface="Arial" pitchFamily="34" charset="0"/>
              </a:rPr>
              <a:t>Análisis de efectos y modos de fallas (FMEA)</a:t>
            </a:r>
          </a:p>
          <a:p>
            <a:pPr lvl="3" algn="l">
              <a:spcBef>
                <a:spcPct val="0"/>
              </a:spcBef>
              <a:buFontTx/>
              <a:buChar char="•"/>
            </a:pPr>
            <a:r>
              <a:rPr lang="es-ES_tradnl" sz="2000" b="0">
                <a:latin typeface="Arial" pitchFamily="34" charset="0"/>
              </a:rPr>
              <a:t>Cuadrillas de trabajos y técnicos multitareas</a:t>
            </a:r>
          </a:p>
          <a:p>
            <a:pPr lvl="1" algn="l"/>
            <a:endParaRPr lang="es-ES_tradnl" sz="2000" b="0">
              <a:latin typeface="Arial" pitchFamily="34" charset="0"/>
            </a:endParaRPr>
          </a:p>
        </p:txBody>
      </p:sp>
      <p:sp>
        <p:nvSpPr>
          <p:cNvPr id="575492" name="Rectangle 4"/>
          <p:cNvSpPr>
            <a:spLocks noChangeArrowheads="1"/>
          </p:cNvSpPr>
          <p:nvPr/>
        </p:nvSpPr>
        <p:spPr bwMode="auto">
          <a:xfrm>
            <a:off x="1981200" y="0"/>
            <a:ext cx="7162800" cy="83820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r"/>
            <a:r>
              <a:rPr lang="es-ES_tradnl" sz="2800" b="0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EL CAMBIANTE MUNDO DEL MANTENIMIENTO</a:t>
            </a:r>
            <a:endParaRPr lang="en-US" sz="2800" b="0" i="1">
              <a:solidFill>
                <a:srgbClr val="0033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4A63-AA2F-4F9E-97CC-551ED9D86055}" type="slidenum">
              <a:rPr lang="en-US"/>
              <a:pPr/>
              <a:t>6</a:t>
            </a:fld>
            <a:endParaRPr lang="en-US"/>
          </a:p>
        </p:txBody>
      </p:sp>
      <p:sp>
        <p:nvSpPr>
          <p:cNvPr id="576514" name="Rectangle 2"/>
          <p:cNvSpPr>
            <a:spLocks noChangeArrowheads="1"/>
          </p:cNvSpPr>
          <p:nvPr/>
        </p:nvSpPr>
        <p:spPr bwMode="auto">
          <a:xfrm>
            <a:off x="533400" y="1676400"/>
            <a:ext cx="807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3" algn="l">
              <a:spcBef>
                <a:spcPct val="0"/>
              </a:spcBef>
              <a:buFontTx/>
              <a:buChar char="•"/>
            </a:pPr>
            <a:endParaRPr lang="es-ES_tradnl" sz="2000" b="0">
              <a:latin typeface="Arial" pitchFamily="34" charset="0"/>
            </a:endParaRPr>
          </a:p>
        </p:txBody>
      </p:sp>
      <p:sp>
        <p:nvSpPr>
          <p:cNvPr id="5765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99CC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CO"/>
          </a:p>
        </p:txBody>
      </p:sp>
      <p:graphicFrame>
        <p:nvGraphicFramePr>
          <p:cNvPr id="576517" name="Object 5"/>
          <p:cNvGraphicFramePr>
            <a:graphicFrameLocks noChangeAspect="1"/>
          </p:cNvGraphicFramePr>
          <p:nvPr/>
        </p:nvGraphicFramePr>
        <p:xfrm>
          <a:off x="1447800" y="1371600"/>
          <a:ext cx="6248400" cy="5051425"/>
        </p:xfrm>
        <a:graphic>
          <a:graphicData uri="http://schemas.openxmlformats.org/presentationml/2006/ole">
            <p:oleObj spid="_x0000_s576586" name="Bitmap Image" r:id="rId3" imgW="4315427" imgH="3715269" progId="PBrush">
              <p:embed/>
            </p:oleObj>
          </a:graphicData>
        </a:graphic>
      </p:graphicFrame>
      <p:sp>
        <p:nvSpPr>
          <p:cNvPr id="576518" name="Text Box 6"/>
          <p:cNvSpPr txBox="1">
            <a:spLocks noChangeArrowheads="1"/>
          </p:cNvSpPr>
          <p:nvPr/>
        </p:nvSpPr>
        <p:spPr bwMode="auto">
          <a:xfrm>
            <a:off x="1066800" y="3962400"/>
            <a:ext cx="3886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99CC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1600" b="0"/>
              <a:t>Figura 1.2.  Puntos de vista cambiantes 	   	    sobre la falla de equipos</a:t>
            </a:r>
          </a:p>
        </p:txBody>
      </p:sp>
      <p:sp>
        <p:nvSpPr>
          <p:cNvPr id="576519" name="Rectangle 7"/>
          <p:cNvSpPr>
            <a:spLocks noChangeArrowheads="1"/>
          </p:cNvSpPr>
          <p:nvPr/>
        </p:nvSpPr>
        <p:spPr bwMode="auto">
          <a:xfrm>
            <a:off x="1981200" y="0"/>
            <a:ext cx="7162800" cy="83820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r"/>
            <a:r>
              <a:rPr lang="es-ES_tradnl" sz="2800" b="0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EL CAMBIANTE MUNDO DEL MANTENIMIENTO</a:t>
            </a:r>
            <a:endParaRPr lang="en-US" sz="2800" b="0" i="1">
              <a:solidFill>
                <a:srgbClr val="0033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TC010219410[[fn=Tema de folleto]]</Template>
  <TotalTime>11105</TotalTime>
  <Words>352</Words>
  <Application>Microsoft Office PowerPoint</Application>
  <PresentationFormat>Presentación en pantalla (4:3)</PresentationFormat>
  <Paragraphs>62</Paragraphs>
  <Slides>6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8" baseType="lpstr">
      <vt:lpstr>Brooklet</vt:lpstr>
      <vt:lpstr>Bitmap Image</vt:lpstr>
      <vt:lpstr>Diapositiva 1</vt:lpstr>
      <vt:lpstr>INTRODUCCIÓN</vt:lpstr>
      <vt:lpstr>Diapositiva 3</vt:lpstr>
      <vt:lpstr>Diapositiva 4</vt:lpstr>
      <vt:lpstr>Diapositiva 5</vt:lpstr>
      <vt:lpstr>Diapositiva 6</vt:lpstr>
    </vt:vector>
  </TitlesOfParts>
  <Company>Cerrejon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</dc:title>
  <dc:creator>LESCOB1</dc:creator>
  <cp:lastModifiedBy>PACTOS</cp:lastModifiedBy>
  <cp:revision>573</cp:revision>
  <dcterms:created xsi:type="dcterms:W3CDTF">2005-02-25T20:04:54Z</dcterms:created>
  <dcterms:modified xsi:type="dcterms:W3CDTF">2013-05-27T19:04:18Z</dcterms:modified>
</cp:coreProperties>
</file>